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71" r:id="rId2"/>
  </p:sldMasterIdLst>
  <p:notesMasterIdLst>
    <p:notesMasterId r:id="rId13"/>
  </p:notesMasterIdLst>
  <p:sldIdLst>
    <p:sldId id="260" r:id="rId3"/>
    <p:sldId id="262" r:id="rId4"/>
    <p:sldId id="263" r:id="rId5"/>
    <p:sldId id="265" r:id="rId6"/>
    <p:sldId id="264" r:id="rId7"/>
    <p:sldId id="266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41F292F-9625-4461-94BA-5D312383947A}" v="177" dt="2022-09-03T13:11:07.8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9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KO VLADIĆ" userId="1c1dde17-a2f3-48ca-a904-46cf065694d3" providerId="ADAL" clId="{C41F292F-9625-4461-94BA-5D312383947A}"/>
    <pc:docChg chg="undo redo custSel addSld delSld modSld sldOrd">
      <pc:chgData name="MARKO VLADIĆ" userId="1c1dde17-a2f3-48ca-a904-46cf065694d3" providerId="ADAL" clId="{C41F292F-9625-4461-94BA-5D312383947A}" dt="2022-09-03T13:14:00.420" v="1427" actId="207"/>
      <pc:docMkLst>
        <pc:docMk/>
      </pc:docMkLst>
      <pc:sldChg chg="addSp delSp modSp mod setBg">
        <pc:chgData name="MARKO VLADIĆ" userId="1c1dde17-a2f3-48ca-a904-46cf065694d3" providerId="ADAL" clId="{C41F292F-9625-4461-94BA-5D312383947A}" dt="2022-09-03T05:33:19.288" v="89" actId="1076"/>
        <pc:sldMkLst>
          <pc:docMk/>
          <pc:sldMk cId="2629853218" sldId="260"/>
        </pc:sldMkLst>
        <pc:spChg chg="mod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" creationId="{923DA7CB-9939-0242-AD2D-4B922B7D6E26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9" creationId="{07322A9E-F1EC-405E-8971-BA906EFFCCB8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11" creationId="{A5704422-1118-4FD1-95AD-29A064EB80D9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13" creationId="{A88B2AAA-B805-498E-A9E6-98B885855498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15" creationId="{9B8051E0-19D7-43E1-BFD9-E6DBFEB3A3F1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17" creationId="{4EDB2B02-86A2-46F5-A4BE-B7D9B10411D6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19" creationId="{43954639-FB5D-41F4-9560-6F6DFE778425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1" creationId="{E898931C-0323-41FA-A036-20F818B1FF81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3" creationId="{89AFE9DD-0792-4B98-B4EB-97ACA17E6AA8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5" creationId="{3981F5C4-9AE1-404E-AF44-A4E6DB374F9D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7" creationId="{763C1781-8726-4FAC-8C45-FF40376BE409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29" creationId="{301491B5-56C7-43DC-A3D9-861EECCA056A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31" creationId="{237E2353-22DF-46E0-A200-FB30F8F394E2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33" creationId="{DD6138DB-057B-45F7-A5F4-E7BFDA20D02C}"/>
          </ac:spMkLst>
        </pc:spChg>
        <pc:spChg chg="add del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35" creationId="{79A54AB1-B64F-4843-BFAB-81CB74E66B65}"/>
          </ac:spMkLst>
        </pc:spChg>
        <pc:spChg chg="add">
          <ac:chgData name="MARKO VLADIĆ" userId="1c1dde17-a2f3-48ca-a904-46cf065694d3" providerId="ADAL" clId="{C41F292F-9625-4461-94BA-5D312383947A}" dt="2022-09-03T05:33:15.822" v="88" actId="26606"/>
          <ac:spMkLst>
            <pc:docMk/>
            <pc:sldMk cId="2629853218" sldId="260"/>
            <ac:spMk id="40" creationId="{D4771268-CB57-404A-9271-370EB28F6090}"/>
          </ac:spMkLst>
        </pc:spChg>
        <pc:picChg chg="add mod">
          <ac:chgData name="MARKO VLADIĆ" userId="1c1dde17-a2f3-48ca-a904-46cf065694d3" providerId="ADAL" clId="{C41F292F-9625-4461-94BA-5D312383947A}" dt="2022-09-03T05:33:19.288" v="89" actId="1076"/>
          <ac:picMkLst>
            <pc:docMk/>
            <pc:sldMk cId="2629853218" sldId="260"/>
            <ac:picMk id="4" creationId="{98269479-FB80-84AB-5473-F75EE2816501}"/>
          </ac:picMkLst>
        </pc:picChg>
      </pc:sldChg>
      <pc:sldChg chg="addSp modSp mod modAnim modNotesTx">
        <pc:chgData name="MARKO VLADIĆ" userId="1c1dde17-a2f3-48ca-a904-46cf065694d3" providerId="ADAL" clId="{C41F292F-9625-4461-94BA-5D312383947A}" dt="2022-09-03T05:40:26.727" v="324" actId="20577"/>
        <pc:sldMkLst>
          <pc:docMk/>
          <pc:sldMk cId="2108639493" sldId="262"/>
        </pc:sldMkLst>
        <pc:spChg chg="mod">
          <ac:chgData name="MARKO VLADIĆ" userId="1c1dde17-a2f3-48ca-a904-46cf065694d3" providerId="ADAL" clId="{C41F292F-9625-4461-94BA-5D312383947A}" dt="2022-09-03T05:40:08.067" v="303" actId="21"/>
          <ac:spMkLst>
            <pc:docMk/>
            <pc:sldMk cId="2108639493" sldId="262"/>
            <ac:spMk id="2" creationId="{1F6BC504-8EB8-356B-03A5-39CE77C9B5D7}"/>
          </ac:spMkLst>
        </pc:spChg>
        <pc:spChg chg="mod">
          <ac:chgData name="MARKO VLADIĆ" userId="1c1dde17-a2f3-48ca-a904-46cf065694d3" providerId="ADAL" clId="{C41F292F-9625-4461-94BA-5D312383947A}" dt="2022-09-03T05:32:29.228" v="39" actId="20577"/>
          <ac:spMkLst>
            <pc:docMk/>
            <pc:sldMk cId="2108639493" sldId="262"/>
            <ac:spMk id="3" creationId="{5F8AF8DB-B853-0384-F604-400D985307D3}"/>
          </ac:spMkLst>
        </pc:spChg>
        <pc:picChg chg="add mod">
          <ac:chgData name="MARKO VLADIĆ" userId="1c1dde17-a2f3-48ca-a904-46cf065694d3" providerId="ADAL" clId="{C41F292F-9625-4461-94BA-5D312383947A}" dt="2022-09-03T05:38:54.849" v="228" actId="1076"/>
          <ac:picMkLst>
            <pc:docMk/>
            <pc:sldMk cId="2108639493" sldId="262"/>
            <ac:picMk id="5" creationId="{1C50D1C9-EDF3-287C-7380-CB089F2F0228}"/>
          </ac:picMkLst>
        </pc:picChg>
      </pc:sldChg>
      <pc:sldChg chg="addSp delSp modSp new mod modAnim modNotesTx">
        <pc:chgData name="MARKO VLADIĆ" userId="1c1dde17-a2f3-48ca-a904-46cf065694d3" providerId="ADAL" clId="{C41F292F-9625-4461-94BA-5D312383947A}" dt="2022-09-03T05:45:26.667" v="582" actId="20577"/>
        <pc:sldMkLst>
          <pc:docMk/>
          <pc:sldMk cId="2688710125" sldId="263"/>
        </pc:sldMkLst>
        <pc:spChg chg="del">
          <ac:chgData name="MARKO VLADIĆ" userId="1c1dde17-a2f3-48ca-a904-46cf065694d3" providerId="ADAL" clId="{C41F292F-9625-4461-94BA-5D312383947A}" dt="2022-09-03T05:42:19.388" v="390" actId="478"/>
          <ac:spMkLst>
            <pc:docMk/>
            <pc:sldMk cId="2688710125" sldId="263"/>
            <ac:spMk id="2" creationId="{56E77432-9103-A279-9E70-8A0012E438E1}"/>
          </ac:spMkLst>
        </pc:spChg>
        <pc:spChg chg="mod">
          <ac:chgData name="MARKO VLADIĆ" userId="1c1dde17-a2f3-48ca-a904-46cf065694d3" providerId="ADAL" clId="{C41F292F-9625-4461-94BA-5D312383947A}" dt="2022-09-03T05:42:24.518" v="393" actId="1076"/>
          <ac:spMkLst>
            <pc:docMk/>
            <pc:sldMk cId="2688710125" sldId="263"/>
            <ac:spMk id="3" creationId="{D0CF9777-B834-04C8-7846-E7AACEC72DBF}"/>
          </ac:spMkLst>
        </pc:spChg>
        <pc:picChg chg="add mod">
          <ac:chgData name="MARKO VLADIĆ" userId="1c1dde17-a2f3-48ca-a904-46cf065694d3" providerId="ADAL" clId="{C41F292F-9625-4461-94BA-5D312383947A}" dt="2022-09-03T05:42:28.428" v="395" actId="1076"/>
          <ac:picMkLst>
            <pc:docMk/>
            <pc:sldMk cId="2688710125" sldId="263"/>
            <ac:picMk id="5" creationId="{F939D3AC-8C64-CB3E-767A-010DD6171D67}"/>
          </ac:picMkLst>
        </pc:picChg>
        <pc:picChg chg="add mod">
          <ac:chgData name="MARKO VLADIĆ" userId="1c1dde17-a2f3-48ca-a904-46cf065694d3" providerId="ADAL" clId="{C41F292F-9625-4461-94BA-5D312383947A}" dt="2022-09-03T05:43:24.688" v="461" actId="1076"/>
          <ac:picMkLst>
            <pc:docMk/>
            <pc:sldMk cId="2688710125" sldId="263"/>
            <ac:picMk id="7" creationId="{1C62DEB7-19B0-EC4C-B15B-5173694FF9C0}"/>
          </ac:picMkLst>
        </pc:picChg>
      </pc:sldChg>
      <pc:sldChg chg="addSp delSp modSp new mod modAnim modNotesTx">
        <pc:chgData name="MARKO VLADIĆ" userId="1c1dde17-a2f3-48ca-a904-46cf065694d3" providerId="ADAL" clId="{C41F292F-9625-4461-94BA-5D312383947A}" dt="2022-09-03T13:11:07.865" v="1416" actId="20577"/>
        <pc:sldMkLst>
          <pc:docMk/>
          <pc:sldMk cId="391378597" sldId="264"/>
        </pc:sldMkLst>
        <pc:spChg chg="del">
          <ac:chgData name="MARKO VLADIĆ" userId="1c1dde17-a2f3-48ca-a904-46cf065694d3" providerId="ADAL" clId="{C41F292F-9625-4461-94BA-5D312383947A}" dt="2022-09-03T05:44:23.857" v="522" actId="478"/>
          <ac:spMkLst>
            <pc:docMk/>
            <pc:sldMk cId="391378597" sldId="264"/>
            <ac:spMk id="2" creationId="{558B2FE6-82E8-6F0E-785B-9E3FDC04B92B}"/>
          </ac:spMkLst>
        </pc:spChg>
        <pc:spChg chg="mod">
          <ac:chgData name="MARKO VLADIĆ" userId="1c1dde17-a2f3-48ca-a904-46cf065694d3" providerId="ADAL" clId="{C41F292F-9625-4461-94BA-5D312383947A}" dt="2022-09-03T05:46:48.640" v="587" actId="1076"/>
          <ac:spMkLst>
            <pc:docMk/>
            <pc:sldMk cId="391378597" sldId="264"/>
            <ac:spMk id="3" creationId="{EE342583-7250-AAD6-EA87-88B0B1CF1ACE}"/>
          </ac:spMkLst>
        </pc:spChg>
        <pc:spChg chg="add mod">
          <ac:chgData name="MARKO VLADIĆ" userId="1c1dde17-a2f3-48ca-a904-46cf065694d3" providerId="ADAL" clId="{C41F292F-9625-4461-94BA-5D312383947A}" dt="2022-09-03T05:48:13.512" v="603" actId="1076"/>
          <ac:spMkLst>
            <pc:docMk/>
            <pc:sldMk cId="391378597" sldId="264"/>
            <ac:spMk id="8" creationId="{25E9D9E6-5C49-2CC3-B70D-F194B34247A6}"/>
          </ac:spMkLst>
        </pc:spChg>
        <pc:spChg chg="add del mod">
          <ac:chgData name="MARKO VLADIĆ" userId="1c1dde17-a2f3-48ca-a904-46cf065694d3" providerId="ADAL" clId="{C41F292F-9625-4461-94BA-5D312383947A}" dt="2022-09-03T05:49:43.240" v="613" actId="11529"/>
          <ac:spMkLst>
            <pc:docMk/>
            <pc:sldMk cId="391378597" sldId="264"/>
            <ac:spMk id="15" creationId="{27918B26-FDA9-4F67-8B83-C9A1BB04171B}"/>
          </ac:spMkLst>
        </pc:spChg>
        <pc:spChg chg="add mod">
          <ac:chgData name="MARKO VLADIĆ" userId="1c1dde17-a2f3-48ca-a904-46cf065694d3" providerId="ADAL" clId="{C41F292F-9625-4461-94BA-5D312383947A}" dt="2022-09-03T05:51:39.560" v="645" actId="1076"/>
          <ac:spMkLst>
            <pc:docMk/>
            <pc:sldMk cId="391378597" sldId="264"/>
            <ac:spMk id="20" creationId="{8726AC01-B86D-E5BE-AB2B-B4ECC89A4095}"/>
          </ac:spMkLst>
        </pc:spChg>
        <pc:spChg chg="add mod">
          <ac:chgData name="MARKO VLADIĆ" userId="1c1dde17-a2f3-48ca-a904-46cf065694d3" providerId="ADAL" clId="{C41F292F-9625-4461-94BA-5D312383947A}" dt="2022-09-03T06:04:34.168" v="868" actId="207"/>
          <ac:spMkLst>
            <pc:docMk/>
            <pc:sldMk cId="391378597" sldId="264"/>
            <ac:spMk id="34" creationId="{BE9B4645-0353-DCCD-CF40-7D694EEFD337}"/>
          </ac:spMkLst>
        </pc:spChg>
        <pc:spChg chg="add mod">
          <ac:chgData name="MARKO VLADIĆ" userId="1c1dde17-a2f3-48ca-a904-46cf065694d3" providerId="ADAL" clId="{C41F292F-9625-4461-94BA-5D312383947A}" dt="2022-09-03T06:05:31.327" v="869" actId="207"/>
          <ac:spMkLst>
            <pc:docMk/>
            <pc:sldMk cId="391378597" sldId="264"/>
            <ac:spMk id="35" creationId="{48412989-AB1A-E168-8C7A-352AB720AD8A}"/>
          </ac:spMkLst>
        </pc:spChg>
        <pc:spChg chg="add mod">
          <ac:chgData name="MARKO VLADIĆ" userId="1c1dde17-a2f3-48ca-a904-46cf065694d3" providerId="ADAL" clId="{C41F292F-9625-4461-94BA-5D312383947A}" dt="2022-09-03T06:05:31.327" v="869" actId="207"/>
          <ac:spMkLst>
            <pc:docMk/>
            <pc:sldMk cId="391378597" sldId="264"/>
            <ac:spMk id="36" creationId="{07C9BAEA-ED35-1FB1-319F-332BE0626482}"/>
          </ac:spMkLst>
        </pc:spChg>
        <pc:spChg chg="add mod">
          <ac:chgData name="MARKO VLADIĆ" userId="1c1dde17-a2f3-48ca-a904-46cf065694d3" providerId="ADAL" clId="{C41F292F-9625-4461-94BA-5D312383947A}" dt="2022-09-03T06:04:34.168" v="868" actId="207"/>
          <ac:spMkLst>
            <pc:docMk/>
            <pc:sldMk cId="391378597" sldId="264"/>
            <ac:spMk id="37" creationId="{9EA0E7ED-C17D-3DCD-78DE-B4B5DEA73CA3}"/>
          </ac:spMkLst>
        </pc:spChg>
        <pc:spChg chg="add mod">
          <ac:chgData name="MARKO VLADIĆ" userId="1c1dde17-a2f3-48ca-a904-46cf065694d3" providerId="ADAL" clId="{C41F292F-9625-4461-94BA-5D312383947A}" dt="2022-09-03T13:10:38.333" v="1398" actId="20577"/>
          <ac:spMkLst>
            <pc:docMk/>
            <pc:sldMk cId="391378597" sldId="264"/>
            <ac:spMk id="38" creationId="{1DF8A180-59C6-E477-332B-CA440DB52BBD}"/>
          </ac:spMkLst>
        </pc:spChg>
        <pc:spChg chg="add mod">
          <ac:chgData name="MARKO VLADIĆ" userId="1c1dde17-a2f3-48ca-a904-46cf065694d3" providerId="ADAL" clId="{C41F292F-9625-4461-94BA-5D312383947A}" dt="2022-09-03T13:10:44.739" v="1400" actId="20577"/>
          <ac:spMkLst>
            <pc:docMk/>
            <pc:sldMk cId="391378597" sldId="264"/>
            <ac:spMk id="39" creationId="{86001711-7DC9-E891-0E28-C7D12FDCB94D}"/>
          </ac:spMkLst>
        </pc:spChg>
        <pc:spChg chg="add mod">
          <ac:chgData name="MARKO VLADIĆ" userId="1c1dde17-a2f3-48ca-a904-46cf065694d3" providerId="ADAL" clId="{C41F292F-9625-4461-94BA-5D312383947A}" dt="2022-09-03T13:11:07.865" v="1416" actId="20577"/>
          <ac:spMkLst>
            <pc:docMk/>
            <pc:sldMk cId="391378597" sldId="264"/>
            <ac:spMk id="40" creationId="{C47BEE5A-21C5-F27E-EA09-A4E1BE45A12A}"/>
          </ac:spMkLst>
        </pc:spChg>
        <pc:spChg chg="add mod">
          <ac:chgData name="MARKO VLADIĆ" userId="1c1dde17-a2f3-48ca-a904-46cf065694d3" providerId="ADAL" clId="{C41F292F-9625-4461-94BA-5D312383947A}" dt="2022-09-03T13:10:54.859" v="1406" actId="20577"/>
          <ac:spMkLst>
            <pc:docMk/>
            <pc:sldMk cId="391378597" sldId="264"/>
            <ac:spMk id="41" creationId="{A2EB23B2-72A5-D64D-D187-AF9F270648B9}"/>
          </ac:spMkLst>
        </pc:spChg>
        <pc:spChg chg="add mod">
          <ac:chgData name="MARKO VLADIĆ" userId="1c1dde17-a2f3-48ca-a904-46cf065694d3" providerId="ADAL" clId="{C41F292F-9625-4461-94BA-5D312383947A}" dt="2022-09-03T13:11:00.528" v="1410" actId="20577"/>
          <ac:spMkLst>
            <pc:docMk/>
            <pc:sldMk cId="391378597" sldId="264"/>
            <ac:spMk id="42" creationId="{AA98A936-2318-D778-FAA1-A7F253E69AF1}"/>
          </ac:spMkLst>
        </pc:spChg>
        <pc:spChg chg="add mod">
          <ac:chgData name="MARKO VLADIĆ" userId="1c1dde17-a2f3-48ca-a904-46cf065694d3" providerId="ADAL" clId="{C41F292F-9625-4461-94BA-5D312383947A}" dt="2022-09-03T13:10:57.925" v="1408" actId="20577"/>
          <ac:spMkLst>
            <pc:docMk/>
            <pc:sldMk cId="391378597" sldId="264"/>
            <ac:spMk id="43" creationId="{2C3C9C6D-8C28-34A2-6101-8F233607CBE6}"/>
          </ac:spMkLst>
        </pc:spChg>
        <pc:spChg chg="add mod">
          <ac:chgData name="MARKO VLADIĆ" userId="1c1dde17-a2f3-48ca-a904-46cf065694d3" providerId="ADAL" clId="{C41F292F-9625-4461-94BA-5D312383947A}" dt="2022-09-03T06:07:54.748" v="885" actId="1076"/>
          <ac:spMkLst>
            <pc:docMk/>
            <pc:sldMk cId="391378597" sldId="264"/>
            <ac:spMk id="46" creationId="{BA7565FC-B114-BE5A-D7AE-40DFED5F7C8B}"/>
          </ac:spMkLst>
        </pc:spChg>
        <pc:spChg chg="add mod">
          <ac:chgData name="MARKO VLADIĆ" userId="1c1dde17-a2f3-48ca-a904-46cf065694d3" providerId="ADAL" clId="{C41F292F-9625-4461-94BA-5D312383947A}" dt="2022-09-03T13:10:47.472" v="1402" actId="20577"/>
          <ac:spMkLst>
            <pc:docMk/>
            <pc:sldMk cId="391378597" sldId="264"/>
            <ac:spMk id="48" creationId="{D6FD0A5F-9209-5545-EC43-C51FE0398022}"/>
          </ac:spMkLst>
        </pc:spChg>
        <pc:spChg chg="add mod">
          <ac:chgData name="MARKO VLADIĆ" userId="1c1dde17-a2f3-48ca-a904-46cf065694d3" providerId="ADAL" clId="{C41F292F-9625-4461-94BA-5D312383947A}" dt="2022-09-03T13:11:05.498" v="1414" actId="20577"/>
          <ac:spMkLst>
            <pc:docMk/>
            <pc:sldMk cId="391378597" sldId="264"/>
            <ac:spMk id="49" creationId="{13B7763E-F6A3-E6B2-4856-A66F487F0F4A}"/>
          </ac:spMkLst>
        </pc:spChg>
        <pc:spChg chg="add mod">
          <ac:chgData name="MARKO VLADIĆ" userId="1c1dde17-a2f3-48ca-a904-46cf065694d3" providerId="ADAL" clId="{C41F292F-9625-4461-94BA-5D312383947A}" dt="2022-09-03T06:07:46.449" v="884" actId="1076"/>
          <ac:spMkLst>
            <pc:docMk/>
            <pc:sldMk cId="391378597" sldId="264"/>
            <ac:spMk id="50" creationId="{71C9A5CA-498D-A3C6-F825-347DACEE590D}"/>
          </ac:spMkLst>
        </pc:spChg>
        <pc:spChg chg="add mod">
          <ac:chgData name="MARKO VLADIĆ" userId="1c1dde17-a2f3-48ca-a904-46cf065694d3" providerId="ADAL" clId="{C41F292F-9625-4461-94BA-5D312383947A}" dt="2022-09-03T13:10:50.668" v="1404" actId="20577"/>
          <ac:spMkLst>
            <pc:docMk/>
            <pc:sldMk cId="391378597" sldId="264"/>
            <ac:spMk id="54" creationId="{2FFF6470-1F12-013B-B7BC-D662B84F7C76}"/>
          </ac:spMkLst>
        </pc:spChg>
        <pc:spChg chg="add mod">
          <ac:chgData name="MARKO VLADIĆ" userId="1c1dde17-a2f3-48ca-a904-46cf065694d3" providerId="ADAL" clId="{C41F292F-9625-4461-94BA-5D312383947A}" dt="2022-09-03T13:11:02.692" v="1412" actId="20577"/>
          <ac:spMkLst>
            <pc:docMk/>
            <pc:sldMk cId="391378597" sldId="264"/>
            <ac:spMk id="55" creationId="{8FC410C6-5DF2-65DC-154F-0593232B985A}"/>
          </ac:spMkLst>
        </pc:spChg>
        <pc:spChg chg="add mod">
          <ac:chgData name="MARKO VLADIĆ" userId="1c1dde17-a2f3-48ca-a904-46cf065694d3" providerId="ADAL" clId="{C41F292F-9625-4461-94BA-5D312383947A}" dt="2022-09-03T06:10:54.737" v="1026" actId="122"/>
          <ac:spMkLst>
            <pc:docMk/>
            <pc:sldMk cId="391378597" sldId="264"/>
            <ac:spMk id="56" creationId="{1F81147C-C738-507D-F9CB-A6CEEB9102AB}"/>
          </ac:spMkLst>
        </pc:spChg>
        <pc:spChg chg="add mod">
          <ac:chgData name="MARKO VLADIĆ" userId="1c1dde17-a2f3-48ca-a904-46cf065694d3" providerId="ADAL" clId="{C41F292F-9625-4461-94BA-5D312383947A}" dt="2022-09-03T06:10:46.680" v="1023" actId="122"/>
          <ac:spMkLst>
            <pc:docMk/>
            <pc:sldMk cId="391378597" sldId="264"/>
            <ac:spMk id="57" creationId="{C052D7B5-4A43-ED0A-E406-1E396882EB73}"/>
          </ac:spMkLst>
        </pc:spChg>
        <pc:spChg chg="add mod">
          <ac:chgData name="MARKO VLADIĆ" userId="1c1dde17-a2f3-48ca-a904-46cf065694d3" providerId="ADAL" clId="{C41F292F-9625-4461-94BA-5D312383947A}" dt="2022-09-03T06:11:16.472" v="1034" actId="122"/>
          <ac:spMkLst>
            <pc:docMk/>
            <pc:sldMk cId="391378597" sldId="264"/>
            <ac:spMk id="58" creationId="{693FA379-7785-3FB9-512E-A45D741161E7}"/>
          </ac:spMkLst>
        </pc:spChg>
        <pc:spChg chg="add mod">
          <ac:chgData name="MARKO VLADIĆ" userId="1c1dde17-a2f3-48ca-a904-46cf065694d3" providerId="ADAL" clId="{C41F292F-9625-4461-94BA-5D312383947A}" dt="2022-09-03T06:11:40.498" v="1036" actId="1076"/>
          <ac:spMkLst>
            <pc:docMk/>
            <pc:sldMk cId="391378597" sldId="264"/>
            <ac:spMk id="59" creationId="{A1C83480-76FA-1239-4CA3-A5DE75EFA341}"/>
          </ac:spMkLst>
        </pc:spChg>
        <pc:picChg chg="add mod">
          <ac:chgData name="MARKO VLADIĆ" userId="1c1dde17-a2f3-48ca-a904-46cf065694d3" providerId="ADAL" clId="{C41F292F-9625-4461-94BA-5D312383947A}" dt="2022-09-03T06:02:28.080" v="858" actId="1076"/>
          <ac:picMkLst>
            <pc:docMk/>
            <pc:sldMk cId="391378597" sldId="264"/>
            <ac:picMk id="5" creationId="{F57C85C1-7322-639E-11A8-3AA49E0B966D}"/>
          </ac:picMkLst>
        </pc:picChg>
        <pc:picChg chg="add mod">
          <ac:chgData name="MARKO VLADIĆ" userId="1c1dde17-a2f3-48ca-a904-46cf065694d3" providerId="ADAL" clId="{C41F292F-9625-4461-94BA-5D312383947A}" dt="2022-09-03T05:57:26.986" v="691" actId="1076"/>
          <ac:picMkLst>
            <pc:docMk/>
            <pc:sldMk cId="391378597" sldId="264"/>
            <ac:picMk id="26" creationId="{E607FFF9-76DD-9F11-6450-C7000CBE09FF}"/>
          </ac:picMkLst>
        </pc:picChg>
        <pc:picChg chg="add del mod">
          <ac:chgData name="MARKO VLADIĆ" userId="1c1dde17-a2f3-48ca-a904-46cf065694d3" providerId="ADAL" clId="{C41F292F-9625-4461-94BA-5D312383947A}" dt="2022-09-03T05:55:00.468" v="669" actId="478"/>
          <ac:picMkLst>
            <pc:docMk/>
            <pc:sldMk cId="391378597" sldId="264"/>
            <ac:picMk id="27" creationId="{6E6D2383-CB49-137B-6C6A-206EBD42B210}"/>
          </ac:picMkLst>
        </pc:picChg>
        <pc:picChg chg="add mod">
          <ac:chgData name="MARKO VLADIĆ" userId="1c1dde17-a2f3-48ca-a904-46cf065694d3" providerId="ADAL" clId="{C41F292F-9625-4461-94BA-5D312383947A}" dt="2022-09-03T05:56:49.449" v="683" actId="14100"/>
          <ac:picMkLst>
            <pc:docMk/>
            <pc:sldMk cId="391378597" sldId="264"/>
            <ac:picMk id="28" creationId="{B2B39352-C4A3-A481-1739-95D71A7641EA}"/>
          </ac:picMkLst>
        </pc:picChg>
        <pc:picChg chg="del">
          <ac:chgData name="MARKO VLADIĆ" userId="1c1dde17-a2f3-48ca-a904-46cf065694d3" providerId="ADAL" clId="{C41F292F-9625-4461-94BA-5D312383947A}" dt="2022-09-03T06:23:25.257" v="1054"/>
          <ac:picMkLst>
            <pc:docMk/>
            <pc:sldMk cId="391378597" sldId="264"/>
            <ac:picMk id="60" creationId="{FB157765-617C-9015-41A5-1ACB05663023}"/>
          </ac:picMkLst>
        </pc:picChg>
        <pc:cxnChg chg="add mod">
          <ac:chgData name="MARKO VLADIĆ" userId="1c1dde17-a2f3-48ca-a904-46cf065694d3" providerId="ADAL" clId="{C41F292F-9625-4461-94BA-5D312383947A}" dt="2022-09-03T05:56:23.097" v="680" actId="14100"/>
          <ac:cxnSpMkLst>
            <pc:docMk/>
            <pc:sldMk cId="391378597" sldId="264"/>
            <ac:cxnSpMk id="7" creationId="{F01F37E1-EB6C-E9E6-28B3-97BEB6769157}"/>
          </ac:cxnSpMkLst>
        </pc:cxnChg>
        <pc:cxnChg chg="add del mod">
          <ac:chgData name="MARKO VLADIĆ" userId="1c1dde17-a2f3-48ca-a904-46cf065694d3" providerId="ADAL" clId="{C41F292F-9625-4461-94BA-5D312383947A}" dt="2022-09-03T05:48:34.552" v="605" actId="11529"/>
          <ac:cxnSpMkLst>
            <pc:docMk/>
            <pc:sldMk cId="391378597" sldId="264"/>
            <ac:cxnSpMk id="10" creationId="{B2A5950F-8ADE-0DF4-B0F3-50A9BC0D18F6}"/>
          </ac:cxnSpMkLst>
        </pc:cxnChg>
        <pc:cxnChg chg="add del mod">
          <ac:chgData name="MARKO VLADIĆ" userId="1c1dde17-a2f3-48ca-a904-46cf065694d3" providerId="ADAL" clId="{C41F292F-9625-4461-94BA-5D312383947A}" dt="2022-09-03T05:48:47.472" v="607" actId="11529"/>
          <ac:cxnSpMkLst>
            <pc:docMk/>
            <pc:sldMk cId="391378597" sldId="264"/>
            <ac:cxnSpMk id="12" creationId="{C391FCC8-5B3C-0C46-011B-40684AF6D11E}"/>
          </ac:cxnSpMkLst>
        </pc:cxnChg>
        <pc:cxnChg chg="add del mod">
          <ac:chgData name="MARKO VLADIĆ" userId="1c1dde17-a2f3-48ca-a904-46cf065694d3" providerId="ADAL" clId="{C41F292F-9625-4461-94BA-5D312383947A}" dt="2022-09-03T05:49:03.512" v="609" actId="11529"/>
          <ac:cxnSpMkLst>
            <pc:docMk/>
            <pc:sldMk cId="391378597" sldId="264"/>
            <ac:cxnSpMk id="14" creationId="{26043471-34AA-F77E-5B2A-55D9C94ED5C5}"/>
          </ac:cxnSpMkLst>
        </pc:cxnChg>
        <pc:cxnChg chg="add mod">
          <ac:chgData name="MARKO VLADIĆ" userId="1c1dde17-a2f3-48ca-a904-46cf065694d3" providerId="ADAL" clId="{C41F292F-9625-4461-94BA-5D312383947A}" dt="2022-09-03T05:51:52.520" v="647" actId="14100"/>
          <ac:cxnSpMkLst>
            <pc:docMk/>
            <pc:sldMk cId="391378597" sldId="264"/>
            <ac:cxnSpMk id="17" creationId="{0ABE4656-3768-7EEB-720A-7D6E6DCCD177}"/>
          </ac:cxnSpMkLst>
        </pc:cxnChg>
        <pc:cxnChg chg="add mod">
          <ac:chgData name="MARKO VLADIĆ" userId="1c1dde17-a2f3-48ca-a904-46cf065694d3" providerId="ADAL" clId="{C41F292F-9625-4461-94BA-5D312383947A}" dt="2022-09-03T05:56:56.217" v="684" actId="14100"/>
          <ac:cxnSpMkLst>
            <pc:docMk/>
            <pc:sldMk cId="391378597" sldId="264"/>
            <ac:cxnSpMk id="23" creationId="{AC6CA3C2-D07A-2A2E-9137-8E43E8FDB566}"/>
          </ac:cxnSpMkLst>
        </pc:cxnChg>
        <pc:cxnChg chg="add mod">
          <ac:chgData name="MARKO VLADIĆ" userId="1c1dde17-a2f3-48ca-a904-46cf065694d3" providerId="ADAL" clId="{C41F292F-9625-4461-94BA-5D312383947A}" dt="2022-09-03T05:56:47.010" v="682" actId="14100"/>
          <ac:cxnSpMkLst>
            <pc:docMk/>
            <pc:sldMk cId="391378597" sldId="264"/>
            <ac:cxnSpMk id="24" creationId="{9838E2D0-2B4E-DA50-23F2-73566F662A00}"/>
          </ac:cxnSpMkLst>
        </pc:cxnChg>
        <pc:cxnChg chg="add del mod">
          <ac:chgData name="MARKO VLADIĆ" userId="1c1dde17-a2f3-48ca-a904-46cf065694d3" providerId="ADAL" clId="{C41F292F-9625-4461-94BA-5D312383947A}" dt="2022-09-03T05:53:13.502" v="654" actId="478"/>
          <ac:cxnSpMkLst>
            <pc:docMk/>
            <pc:sldMk cId="391378597" sldId="264"/>
            <ac:cxnSpMk id="25" creationId="{93D52671-B3A3-B141-7929-B83BF6439D66}"/>
          </ac:cxnSpMkLst>
        </pc:cxnChg>
        <pc:cxnChg chg="add mod">
          <ac:chgData name="MARKO VLADIĆ" userId="1c1dde17-a2f3-48ca-a904-46cf065694d3" providerId="ADAL" clId="{C41F292F-9625-4461-94BA-5D312383947A}" dt="2022-09-03T06:06:17.747" v="874" actId="208"/>
          <ac:cxnSpMkLst>
            <pc:docMk/>
            <pc:sldMk cId="391378597" sldId="264"/>
            <ac:cxnSpMk id="45" creationId="{6F87912E-6AEE-A96B-D3F8-3688B73E6683}"/>
          </ac:cxnSpMkLst>
        </pc:cxnChg>
        <pc:cxnChg chg="add mod">
          <ac:chgData name="MARKO VLADIĆ" userId="1c1dde17-a2f3-48ca-a904-46cf065694d3" providerId="ADAL" clId="{C41F292F-9625-4461-94BA-5D312383947A}" dt="2022-09-03T06:06:40.760" v="876" actId="1076"/>
          <ac:cxnSpMkLst>
            <pc:docMk/>
            <pc:sldMk cId="391378597" sldId="264"/>
            <ac:cxnSpMk id="47" creationId="{E046983B-CE6A-4D6C-EC43-F65E223F7ECE}"/>
          </ac:cxnSpMkLst>
        </pc:cxnChg>
        <pc:cxnChg chg="add mod">
          <ac:chgData name="MARKO VLADIĆ" userId="1c1dde17-a2f3-48ca-a904-46cf065694d3" providerId="ADAL" clId="{C41F292F-9625-4461-94BA-5D312383947A}" dt="2022-09-03T06:08:11.257" v="887" actId="13822"/>
          <ac:cxnSpMkLst>
            <pc:docMk/>
            <pc:sldMk cId="391378597" sldId="264"/>
            <ac:cxnSpMk id="52" creationId="{8ED6EAC1-623E-F702-A1E0-471068FB2613}"/>
          </ac:cxnSpMkLst>
        </pc:cxnChg>
        <pc:cxnChg chg="add mod">
          <ac:chgData name="MARKO VLADIĆ" userId="1c1dde17-a2f3-48ca-a904-46cf065694d3" providerId="ADAL" clId="{C41F292F-9625-4461-94BA-5D312383947A}" dt="2022-09-03T06:08:30.152" v="889" actId="1076"/>
          <ac:cxnSpMkLst>
            <pc:docMk/>
            <pc:sldMk cId="391378597" sldId="264"/>
            <ac:cxnSpMk id="53" creationId="{EA9959F1-EBC3-2D78-5FA9-A7F957B4EA14}"/>
          </ac:cxnSpMkLst>
        </pc:cxnChg>
      </pc:sldChg>
      <pc:sldChg chg="addSp delSp modSp new mod setBg modNotesTx">
        <pc:chgData name="MARKO VLADIĆ" userId="1c1dde17-a2f3-48ca-a904-46cf065694d3" providerId="ADAL" clId="{C41F292F-9625-4461-94BA-5D312383947A}" dt="2022-09-03T06:30:08.897" v="1145" actId="20577"/>
        <pc:sldMkLst>
          <pc:docMk/>
          <pc:sldMk cId="505140690" sldId="265"/>
        </pc:sldMkLst>
        <pc:spChg chg="del">
          <ac:chgData name="MARKO VLADIĆ" userId="1c1dde17-a2f3-48ca-a904-46cf065694d3" providerId="ADAL" clId="{C41F292F-9625-4461-94BA-5D312383947A}" dt="2022-09-03T06:29:21.587" v="1103" actId="478"/>
          <ac:spMkLst>
            <pc:docMk/>
            <pc:sldMk cId="505140690" sldId="265"/>
            <ac:spMk id="2" creationId="{63571805-56BB-499B-7A5E-E5960B6A9B31}"/>
          </ac:spMkLst>
        </pc:spChg>
        <pc:spChg chg="del">
          <ac:chgData name="MARKO VLADIĆ" userId="1c1dde17-a2f3-48ca-a904-46cf065694d3" providerId="ADAL" clId="{C41F292F-9625-4461-94BA-5D312383947A}" dt="2022-09-03T06:29:22.657" v="1104" actId="478"/>
          <ac:spMkLst>
            <pc:docMk/>
            <pc:sldMk cId="505140690" sldId="265"/>
            <ac:spMk id="3" creationId="{27D24AEA-EC8C-766B-EB8A-09AD7763B266}"/>
          </ac:spMkLst>
        </pc:spChg>
        <pc:spChg chg="add">
          <ac:chgData name="MARKO VLADIĆ" userId="1c1dde17-a2f3-48ca-a904-46cf065694d3" providerId="ADAL" clId="{C41F292F-9625-4461-94BA-5D312383947A}" dt="2022-09-03T06:29:57.809" v="1132" actId="26606"/>
          <ac:spMkLst>
            <pc:docMk/>
            <pc:sldMk cId="505140690" sldId="265"/>
            <ac:spMk id="10" creationId="{42A4FC2C-047E-45A5-965D-8E1E3BF09BC6}"/>
          </ac:spMkLst>
        </pc:spChg>
        <pc:picChg chg="add mod">
          <ac:chgData name="MARKO VLADIĆ" userId="1c1dde17-a2f3-48ca-a904-46cf065694d3" providerId="ADAL" clId="{C41F292F-9625-4461-94BA-5D312383947A}" dt="2022-09-03T06:30:03.009" v="1133" actId="1076"/>
          <ac:picMkLst>
            <pc:docMk/>
            <pc:sldMk cId="505140690" sldId="265"/>
            <ac:picMk id="5" creationId="{6226C243-A422-EC9B-BE76-DD3AB2FC8F5A}"/>
          </ac:picMkLst>
        </pc:picChg>
      </pc:sldChg>
      <pc:sldChg chg="modSp del mod modAnim">
        <pc:chgData name="MARKO VLADIĆ" userId="1c1dde17-a2f3-48ca-a904-46cf065694d3" providerId="ADAL" clId="{C41F292F-9625-4461-94BA-5D312383947A}" dt="2022-09-03T13:14:00.420" v="1427" actId="207"/>
        <pc:sldMkLst>
          <pc:docMk/>
          <pc:sldMk cId="337572871" sldId="266"/>
        </pc:sldMkLst>
        <pc:spChg chg="mod">
          <ac:chgData name="MARKO VLADIĆ" userId="1c1dde17-a2f3-48ca-a904-46cf065694d3" providerId="ADAL" clId="{C41F292F-9625-4461-94BA-5D312383947A}" dt="2022-09-03T06:25:27.207" v="1065" actId="1076"/>
          <ac:spMkLst>
            <pc:docMk/>
            <pc:sldMk cId="337572871" sldId="266"/>
            <ac:spMk id="12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06:24:47.024" v="1059" actId="1076"/>
          <ac:spMkLst>
            <pc:docMk/>
            <pc:sldMk cId="337572871" sldId="266"/>
            <ac:spMk id="16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13:14:00.420" v="1427" actId="207"/>
          <ac:spMkLst>
            <pc:docMk/>
            <pc:sldMk cId="337572871" sldId="266"/>
            <ac:spMk id="17" creationId="{00000000-0000-0000-0000-000000000000}"/>
          </ac:spMkLst>
        </pc:spChg>
        <pc:cxnChg chg="mod">
          <ac:chgData name="MARKO VLADIĆ" userId="1c1dde17-a2f3-48ca-a904-46cf065694d3" providerId="ADAL" clId="{C41F292F-9625-4461-94BA-5D312383947A}" dt="2022-09-03T06:25:18.152" v="1063" actId="1076"/>
          <ac:cxnSpMkLst>
            <pc:docMk/>
            <pc:sldMk cId="337572871" sldId="266"/>
            <ac:cxnSpMk id="14" creationId="{00000000-0000-0000-0000-000000000000}"/>
          </ac:cxnSpMkLst>
        </pc:cxnChg>
        <pc:cxnChg chg="mod">
          <ac:chgData name="MARKO VLADIĆ" userId="1c1dde17-a2f3-48ca-a904-46cf065694d3" providerId="ADAL" clId="{C41F292F-9625-4461-94BA-5D312383947A}" dt="2022-09-03T06:25:23.472" v="1064" actId="1076"/>
          <ac:cxnSpMkLst>
            <pc:docMk/>
            <pc:sldMk cId="337572871" sldId="266"/>
            <ac:cxnSpMk id="15" creationId="{00000000-0000-0000-0000-000000000000}"/>
          </ac:cxnSpMkLst>
        </pc:cxnChg>
      </pc:sldChg>
      <pc:sldChg chg="modSp del mod modAnim">
        <pc:chgData name="MARKO VLADIĆ" userId="1c1dde17-a2f3-48ca-a904-46cf065694d3" providerId="ADAL" clId="{C41F292F-9625-4461-94BA-5D312383947A}" dt="2022-09-03T13:13:50.810" v="1426" actId="207"/>
        <pc:sldMkLst>
          <pc:docMk/>
          <pc:sldMk cId="269669783" sldId="268"/>
        </pc:sldMkLst>
        <pc:spChg chg="mod">
          <ac:chgData name="MARKO VLADIĆ" userId="1c1dde17-a2f3-48ca-a904-46cf065694d3" providerId="ADAL" clId="{C41F292F-9625-4461-94BA-5D312383947A}" dt="2022-09-03T13:13:50.810" v="1426" actId="207"/>
          <ac:spMkLst>
            <pc:docMk/>
            <pc:sldMk cId="269669783" sldId="268"/>
            <ac:spMk id="15" creationId="{00000000-0000-0000-0000-000000000000}"/>
          </ac:spMkLst>
        </pc:spChg>
      </pc:sldChg>
      <pc:sldChg chg="modSp del mod">
        <pc:chgData name="MARKO VLADIĆ" userId="1c1dde17-a2f3-48ca-a904-46cf065694d3" providerId="ADAL" clId="{C41F292F-9625-4461-94BA-5D312383947A}" dt="2022-09-03T13:13:05.660" v="1424" actId="207"/>
        <pc:sldMkLst>
          <pc:docMk/>
          <pc:sldMk cId="340581790" sldId="269"/>
        </pc:sldMkLst>
        <pc:spChg chg="mod">
          <ac:chgData name="MARKO VLADIĆ" userId="1c1dde17-a2f3-48ca-a904-46cf065694d3" providerId="ADAL" clId="{C41F292F-9625-4461-94BA-5D312383947A}" dt="2022-09-03T13:12:03.700" v="1419" actId="1076"/>
          <ac:spMkLst>
            <pc:docMk/>
            <pc:sldMk cId="340581790" sldId="269"/>
            <ac:spMk id="22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13:12:33.200" v="1420" actId="1076"/>
          <ac:spMkLst>
            <pc:docMk/>
            <pc:sldMk cId="340581790" sldId="269"/>
            <ac:spMk id="24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13:13:05.660" v="1424" actId="207"/>
          <ac:spMkLst>
            <pc:docMk/>
            <pc:sldMk cId="340581790" sldId="269"/>
            <ac:spMk id="25" creationId="{00000000-0000-0000-0000-000000000000}"/>
          </ac:spMkLst>
        </pc:spChg>
        <pc:cxnChg chg="mod">
          <ac:chgData name="MARKO VLADIĆ" userId="1c1dde17-a2f3-48ca-a904-46cf065694d3" providerId="ADAL" clId="{C41F292F-9625-4461-94BA-5D312383947A}" dt="2022-09-03T13:11:59.820" v="1418" actId="1076"/>
          <ac:cxnSpMkLst>
            <pc:docMk/>
            <pc:sldMk cId="340581790" sldId="269"/>
            <ac:cxnSpMk id="21" creationId="{00000000-0000-0000-0000-000000000000}"/>
          </ac:cxnSpMkLst>
        </pc:cxnChg>
        <pc:cxnChg chg="mod">
          <ac:chgData name="MARKO VLADIĆ" userId="1c1dde17-a2f3-48ca-a904-46cf065694d3" providerId="ADAL" clId="{C41F292F-9625-4461-94BA-5D312383947A}" dt="2022-09-03T13:12:43.596" v="1422" actId="14100"/>
          <ac:cxnSpMkLst>
            <pc:docMk/>
            <pc:sldMk cId="340581790" sldId="269"/>
            <ac:cxnSpMk id="23" creationId="{00000000-0000-0000-0000-000000000000}"/>
          </ac:cxnSpMkLst>
        </pc:cxnChg>
      </pc:sldChg>
      <pc:sldChg chg="modSp del mod">
        <pc:chgData name="MARKO VLADIĆ" userId="1c1dde17-a2f3-48ca-a904-46cf065694d3" providerId="ADAL" clId="{C41F292F-9625-4461-94BA-5D312383947A}" dt="2022-09-03T06:26:16.641" v="1093" actId="1076"/>
        <pc:sldMkLst>
          <pc:docMk/>
          <pc:sldMk cId="112723512" sldId="270"/>
        </pc:sldMkLst>
        <pc:spChg chg="mod">
          <ac:chgData name="MARKO VLADIĆ" userId="1c1dde17-a2f3-48ca-a904-46cf065694d3" providerId="ADAL" clId="{C41F292F-9625-4461-94BA-5D312383947A}" dt="2022-09-03T06:26:16.641" v="1093" actId="1076"/>
          <ac:spMkLst>
            <pc:docMk/>
            <pc:sldMk cId="112723512" sldId="270"/>
            <ac:spMk id="11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06:25:57.848" v="1088" actId="1076"/>
          <ac:spMkLst>
            <pc:docMk/>
            <pc:sldMk cId="112723512" sldId="270"/>
            <ac:spMk id="12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06:26:03.631" v="1090" actId="1076"/>
          <ac:spMkLst>
            <pc:docMk/>
            <pc:sldMk cId="112723512" sldId="270"/>
            <ac:spMk id="13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06:26:00.727" v="1089" actId="1076"/>
          <ac:spMkLst>
            <pc:docMk/>
            <pc:sldMk cId="112723512" sldId="270"/>
            <ac:spMk id="14" creationId="{00000000-0000-0000-0000-000000000000}"/>
          </ac:spMkLst>
        </pc:spChg>
        <pc:spChg chg="mod">
          <ac:chgData name="MARKO VLADIĆ" userId="1c1dde17-a2f3-48ca-a904-46cf065694d3" providerId="ADAL" clId="{C41F292F-9625-4461-94BA-5D312383947A}" dt="2022-09-03T06:26:11.400" v="1092" actId="1076"/>
          <ac:spMkLst>
            <pc:docMk/>
            <pc:sldMk cId="112723512" sldId="270"/>
            <ac:spMk id="15" creationId="{00000000-0000-0000-0000-000000000000}"/>
          </ac:spMkLst>
        </pc:spChg>
      </pc:sldChg>
      <pc:sldChg chg="addSp delSp modSp new mod ord setBg modNotesTx">
        <pc:chgData name="MARKO VLADIĆ" userId="1c1dde17-a2f3-48ca-a904-46cf065694d3" providerId="ADAL" clId="{C41F292F-9625-4461-94BA-5D312383947A}" dt="2022-09-03T06:35:55.576" v="1394" actId="1076"/>
        <pc:sldMkLst>
          <pc:docMk/>
          <pc:sldMk cId="2704478979" sldId="271"/>
        </pc:sldMkLst>
        <pc:spChg chg="mod ord">
          <ac:chgData name="MARKO VLADIĆ" userId="1c1dde17-a2f3-48ca-a904-46cf065694d3" providerId="ADAL" clId="{C41F292F-9625-4461-94BA-5D312383947A}" dt="2022-09-03T06:35:51.807" v="1392" actId="20577"/>
          <ac:spMkLst>
            <pc:docMk/>
            <pc:sldMk cId="2704478979" sldId="271"/>
            <ac:spMk id="2" creationId="{EC47DC2D-132C-E6A8-422E-92D87A0C197A}"/>
          </ac:spMkLst>
        </pc:spChg>
        <pc:spChg chg="mod">
          <ac:chgData name="MARKO VLADIĆ" userId="1c1dde17-a2f3-48ca-a904-46cf065694d3" providerId="ADAL" clId="{C41F292F-9625-4461-94BA-5D312383947A}" dt="2022-09-03T06:34:37.208" v="1323" actId="26606"/>
          <ac:spMkLst>
            <pc:docMk/>
            <pc:sldMk cId="2704478979" sldId="271"/>
            <ac:spMk id="3" creationId="{0E1F95AD-2482-5448-CE62-DFE9898FF498}"/>
          </ac:spMkLst>
        </pc:spChg>
        <pc:spChg chg="add del">
          <ac:chgData name="MARKO VLADIĆ" userId="1c1dde17-a2f3-48ca-a904-46cf065694d3" providerId="ADAL" clId="{C41F292F-9625-4461-94BA-5D312383947A}" dt="2022-09-03T06:34:37.208" v="1323" actId="26606"/>
          <ac:spMkLst>
            <pc:docMk/>
            <pc:sldMk cId="2704478979" sldId="271"/>
            <ac:spMk id="10" creationId="{73DE2CFE-42F2-48F0-8706-5264E012B10C}"/>
          </ac:spMkLst>
        </pc:spChg>
        <pc:picChg chg="add mod">
          <ac:chgData name="MARKO VLADIĆ" userId="1c1dde17-a2f3-48ca-a904-46cf065694d3" providerId="ADAL" clId="{C41F292F-9625-4461-94BA-5D312383947A}" dt="2022-09-03T06:35:55.576" v="1394" actId="1076"/>
          <ac:picMkLst>
            <pc:docMk/>
            <pc:sldMk cId="2704478979" sldId="271"/>
            <ac:picMk id="5" creationId="{C6688A55-A28B-1FA5-D8EA-60C7E0B5213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5B5EC4-DA96-4E76-9A6B-1965AE4878EE}" type="datetimeFigureOut">
              <a:rPr lang="hr-HR" smtClean="0"/>
              <a:t>3.9.2022.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58247-08FE-45EB-95E5-BFFD328648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863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/>
              <a:t>Pitanja za učenike: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/>
              <a:t>Prisjeti se što su meridijani i paralele.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r-HR" i="1" dirty="0"/>
              <a:t>Razmisli kako se koristi geografska mreža u navedenim djelatnostima. </a:t>
            </a:r>
          </a:p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247-08FE-45EB-95E5-BFFD3286485C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58250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Pojasniti pomoću grafičkih prikaza geografsku širinu i dužinu. Povezati s nastavnim sadržajima petog razreda.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247-08FE-45EB-95E5-BFFD3286485C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53662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Zvjezdarnica Greenwich u Londonu.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247-08FE-45EB-95E5-BFFD3286485C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36449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Istaknuti učenicima da je 180° jedan meridijan, da ne postoje istočni i zapadni. </a:t>
            </a:r>
          </a:p>
          <a:p>
            <a:r>
              <a:rPr lang="hr-HR" dirty="0"/>
              <a:t>Istaknuti učenicima da su na 90° geografske širine sjeverni i južni pol.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247-08FE-45EB-95E5-BFFD3286485C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9998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slijepoj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Određuje</a:t>
            </a:r>
            <a:r>
              <a:rPr lang="hr-HR" sz="12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geografski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smještaj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zadanih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mjesta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geografskoj</a:t>
            </a:r>
            <a:r>
              <a:rPr lang="hr-HR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karti</a:t>
            </a:r>
            <a:endParaRPr lang="hr-HR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E0C74E-C174-4E38-AF42-9CA69A59B3F2}" type="slidenum">
              <a:rPr kumimoji="0" lang="hr-H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hr-H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241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Porazgovarati s učenicima o mogućnosti upotrebe GNSS-a.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1058247-08FE-45EB-95E5-BFFD3286485C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3204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0586FC9-4836-3A4F-B879-7E176BB7C64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763563"/>
            <a:ext cx="9144000" cy="1655763"/>
          </a:xfrm>
          <a:prstGeom prst="rect">
            <a:avLst/>
          </a:prstGeom>
        </p:spPr>
        <p:txBody>
          <a:bodyPr anchor="ctr" anchorCtr="0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477192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C73C-47A0-4842-B1FA-14D858D23E6B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260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4B4A1B-8390-4392-9720-FB9BF1AECE35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24350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C1FC2-4183-42B0-8326-E52EF1DB0CDE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71787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DD5F4-2472-4FF6-8022-2D455208292E}" type="datetime1">
              <a:rPr lang="hr-HR" smtClean="0"/>
              <a:t>3.9.2022.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889302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AB989-FAB9-4598-9D61-5CA791AB7713}" type="datetime1">
              <a:rPr lang="hr-HR" smtClean="0"/>
              <a:t>3.9.2022.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15898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62965-7A59-431F-AD2C-F71E81C8393D}" type="datetime1">
              <a:rPr lang="hr-HR" smtClean="0"/>
              <a:t>3.9.2022.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614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5351E-B573-4E36-A822-AF5721C23C50}" type="datetime1">
              <a:rPr lang="hr-HR" smtClean="0"/>
              <a:t>3.9.2022.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435828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B613-B1AC-4EE8-8234-A41DF9CF05F3}" type="datetime1">
              <a:rPr lang="hr-HR" smtClean="0"/>
              <a:t>3.9.2022.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045169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E5C7F-E122-4B55-8BE6-B926042FEB72}" type="datetime1">
              <a:rPr lang="hr-HR" smtClean="0"/>
              <a:t>3.9.2022.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499825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32524-6BC2-4C21-876F-3BA715475651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5954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84661-BC07-DB43-ACE4-C76FDBCAB4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175782"/>
            <a:ext cx="9144000" cy="16557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x-none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668636-3F03-9A4D-A07E-4D3D844D22A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34636"/>
            <a:ext cx="9144000" cy="140244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add subtitle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8172791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9F72C-451C-429F-80FC-58B832A3DB96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70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0A3056-D0D8-D941-9E3E-3CB90F0E6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10515600" cy="33046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091A9F2-C729-2341-B482-5734A67FB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8255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3AF79-6B53-2145-9B06-E056E22FAB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46873"/>
            <a:ext cx="10515600" cy="196312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9E1540-51D0-DB44-92D3-A2CAF9E1F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126523"/>
            <a:ext cx="10515600" cy="196312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539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B4757-4FED-8842-88AF-6000FF781F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02282-D378-CA4C-BB43-5C975532C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3079994"/>
            <a:ext cx="5181600" cy="3309083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6C541DD-582F-C940-8C2C-51E8AB332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003125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05ECD3-309C-044C-8D21-1C7E9BF93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961853"/>
            <a:ext cx="5157787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F34990-074E-E145-8441-5A712F581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856282"/>
            <a:ext cx="5157787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363BF8-1ED2-A14D-9F8F-7BA0A3663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961853"/>
            <a:ext cx="5183188" cy="498353"/>
          </a:xfrm>
        </p:spPr>
        <p:txBody>
          <a:bodyPr anchor="t" anchorCtr="0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237EB3-F915-164A-A595-FA7259A577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856282"/>
            <a:ext cx="5183188" cy="263757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D31C3F6-9B1E-5946-9E8C-C457DCD82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08703"/>
            <a:ext cx="10515600" cy="770868"/>
          </a:xfrm>
          <a:prstGeom prst="rect">
            <a:avLst/>
          </a:prstGeom>
        </p:spPr>
        <p:txBody>
          <a:bodyPr/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310197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7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43BB-B237-8545-8520-729A3635C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57A5FA-C068-5940-9745-669F9D6010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922585"/>
            <a:ext cx="6172200" cy="41734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EBDBD5-6927-BC40-9702-3BC77D20EE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5153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4650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846C75-9C21-254D-97A3-37AD9B0E5D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922585"/>
            <a:ext cx="6172200" cy="426537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B57431F-6D70-BA4F-83EA-34122694F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922585"/>
            <a:ext cx="3932237" cy="1711568"/>
          </a:xfrm>
          <a:prstGeom prst="rect">
            <a:avLst/>
          </a:prstGeo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B418BF6F-6CBC-D944-B26F-3A5203D214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044461"/>
            <a:ext cx="3932237" cy="20844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0214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8FB405-1E6C-494B-AC7D-5D3A9CDCF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051710"/>
            <a:ext cx="10515600" cy="330464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x-none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990277EE-41BA-9346-9DBF-15C1409D8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61985"/>
            <a:ext cx="10515600" cy="8246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pic>
        <p:nvPicPr>
          <p:cNvPr id="1026" name="Picture 2" descr="C:\Radni\Desktop\New folder\ppt-header-GEA-4-1.png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12192000" cy="11493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54414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FDAF2-4CD0-43C0-8443-6507ADEEB2F8}" type="datetime1">
              <a:rPr lang="hr-HR" smtClean="0"/>
              <a:t>3.9.2022.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11CCE5-CC42-4D4D-9939-7B3A7226D993}" type="slidenum">
              <a:rPr lang="hr-HR" smtClean="0"/>
              <a:t>‹#›</a:t>
            </a:fld>
            <a:endParaRPr lang="hr-HR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4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00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23DA7CB-9939-0242-AD2D-4B922B7D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Geografska mreža</a:t>
            </a:r>
          </a:p>
        </p:txBody>
      </p:sp>
      <p:pic>
        <p:nvPicPr>
          <p:cNvPr id="4" name="Slika 3" descr="Slika na kojoj se prikazuje karta&#10;&#10;Opis je automatski generiran">
            <a:extLst>
              <a:ext uri="{FF2B5EF4-FFF2-40B4-BE49-F238E27FC236}">
                <a16:creationId xmlns:a16="http://schemas.microsoft.com/office/drawing/2014/main" id="{98269479-FB80-84AB-5473-F75EE28165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3"/>
          <a:stretch/>
        </p:blipFill>
        <p:spPr>
          <a:xfrm>
            <a:off x="4693878" y="1313110"/>
            <a:ext cx="6780700" cy="466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853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EC47DC2D-132C-E6A8-422E-92D87A0C1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najmanje tri satelita za izračun pozicije</a:t>
            </a:r>
          </a:p>
          <a:p>
            <a:r>
              <a:rPr lang="hr-HR" dirty="0"/>
              <a:t>najpoznatiji je američki GPS</a:t>
            </a:r>
          </a:p>
          <a:p>
            <a:r>
              <a:rPr lang="hr-HR" dirty="0"/>
              <a:t>europski Galileo</a:t>
            </a:r>
          </a:p>
          <a:p>
            <a:r>
              <a:rPr lang="hr-HR" dirty="0"/>
              <a:t>ruski GLONASS</a:t>
            </a:r>
          </a:p>
          <a:p>
            <a:r>
              <a:rPr lang="hr-HR" dirty="0"/>
              <a:t>kineski </a:t>
            </a:r>
            <a:r>
              <a:rPr lang="hr-HR" dirty="0" err="1"/>
              <a:t>BeiDou</a:t>
            </a:r>
            <a:endParaRPr lang="hr-HR" dirty="0"/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0E1F95AD-2482-5448-CE62-DFE9898FF4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GNSS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C6688A55-A28B-1FA5-D8EA-60C7E0B521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3661" y="2019300"/>
            <a:ext cx="4464872" cy="3843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478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1">
            <a:extLst>
              <a:ext uri="{FF2B5EF4-FFF2-40B4-BE49-F238E27FC236}">
                <a16:creationId xmlns:a16="http://schemas.microsoft.com/office/drawing/2014/main" id="{1F6BC504-8EB8-356B-03A5-39CE77C9B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5156"/>
            <a:ext cx="6019800" cy="3304640"/>
          </a:xfrm>
        </p:spPr>
        <p:txBody>
          <a:bodyPr/>
          <a:lstStyle/>
          <a:p>
            <a:r>
              <a:rPr lang="hr-HR" dirty="0"/>
              <a:t>mreža meridijana (podnevnika) i paralela (usporednica)</a:t>
            </a:r>
          </a:p>
          <a:p>
            <a:r>
              <a:rPr lang="hr-HR" dirty="0"/>
              <a:t>vojska, nautika, pomorstvo, znanost</a:t>
            </a:r>
          </a:p>
        </p:txBody>
      </p:sp>
      <p:sp>
        <p:nvSpPr>
          <p:cNvPr id="3" name="Naslov 2">
            <a:extLst>
              <a:ext uri="{FF2B5EF4-FFF2-40B4-BE49-F238E27FC236}">
                <a16:creationId xmlns:a16="http://schemas.microsoft.com/office/drawing/2014/main" id="{5F8AF8DB-B853-0384-F604-400D98530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Geografska mreža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C50D1C9-EDF3-287C-7380-CB089F2F0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5897" y="2194137"/>
            <a:ext cx="3620005" cy="3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39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D0CF9777-B834-04C8-7846-E7AACEC72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350" y="1380078"/>
            <a:ext cx="10515600" cy="770868"/>
          </a:xfrm>
        </p:spPr>
        <p:txBody>
          <a:bodyPr>
            <a:normAutofit fontScale="90000"/>
          </a:bodyPr>
          <a:lstStyle/>
          <a:p>
            <a:r>
              <a:rPr lang="hr-HR" dirty="0"/>
              <a:t>Geografska širina i geografska dužina – geografske </a:t>
            </a:r>
            <a:r>
              <a:rPr lang="hr-HR" dirty="0" err="1"/>
              <a:t>kordinate</a:t>
            </a:r>
            <a:endParaRPr lang="hr-HR" dirty="0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939D3AC-8C64-CB3E-767A-010DD6171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759" y="2454457"/>
            <a:ext cx="4477375" cy="41820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1C62DEB7-19B0-EC4C-B15B-5173694FF9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235" y="2682710"/>
            <a:ext cx="4344006" cy="4048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Slika 4" descr="Slika na kojoj se prikazuje zgrada, na otvorenom, ulica, kuća&#10;&#10;Opis je automatski generiran">
            <a:extLst>
              <a:ext uri="{FF2B5EF4-FFF2-40B4-BE49-F238E27FC236}">
                <a16:creationId xmlns:a16="http://schemas.microsoft.com/office/drawing/2014/main" id="{6226C243-A422-EC9B-BE76-DD3AB2FC8F5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0"/>
          <a:stretch/>
        </p:blipFill>
        <p:spPr>
          <a:xfrm>
            <a:off x="-1504" y="0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140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>
            <a:extLst>
              <a:ext uri="{FF2B5EF4-FFF2-40B4-BE49-F238E27FC236}">
                <a16:creationId xmlns:a16="http://schemas.microsoft.com/office/drawing/2014/main" id="{EE342583-7250-AAD6-EA87-88B0B1CF1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1222965"/>
            <a:ext cx="10515600" cy="770868"/>
          </a:xfrm>
        </p:spPr>
        <p:txBody>
          <a:bodyPr/>
          <a:lstStyle/>
          <a:p>
            <a:r>
              <a:rPr lang="hr-HR" dirty="0"/>
              <a:t>Geografska širina i dužina na geografskoj karti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F57C85C1-7322-639E-11A8-3AA49E0B9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044" y="2296801"/>
            <a:ext cx="5893961" cy="4119988"/>
          </a:xfrm>
          <a:prstGeom prst="rect">
            <a:avLst/>
          </a:prstGeom>
        </p:spPr>
      </p:pic>
      <p:cxnSp>
        <p:nvCxnSpPr>
          <p:cNvPr id="7" name="Ravni poveznik 6">
            <a:extLst>
              <a:ext uri="{FF2B5EF4-FFF2-40B4-BE49-F238E27FC236}">
                <a16:creationId xmlns:a16="http://schemas.microsoft.com/office/drawing/2014/main" id="{F01F37E1-EB6C-E9E6-28B3-97BEB6769157}"/>
              </a:ext>
            </a:extLst>
          </p:cNvPr>
          <p:cNvCxnSpPr>
            <a:cxnSpLocks/>
          </p:cNvCxnSpPr>
          <p:nvPr/>
        </p:nvCxnSpPr>
        <p:spPr>
          <a:xfrm>
            <a:off x="3349044" y="4581427"/>
            <a:ext cx="5893961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25E9D9E6-5C49-2CC3-B70D-F194B34247A6}"/>
              </a:ext>
            </a:extLst>
          </p:cNvPr>
          <p:cNvSpPr txBox="1"/>
          <p:nvPr/>
        </p:nvSpPr>
        <p:spPr>
          <a:xfrm>
            <a:off x="3874417" y="4212095"/>
            <a:ext cx="89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ekvator</a:t>
            </a:r>
          </a:p>
        </p:txBody>
      </p:sp>
      <p:cxnSp>
        <p:nvCxnSpPr>
          <p:cNvPr id="17" name="Ravni poveznik 16">
            <a:extLst>
              <a:ext uri="{FF2B5EF4-FFF2-40B4-BE49-F238E27FC236}">
                <a16:creationId xmlns:a16="http://schemas.microsoft.com/office/drawing/2014/main" id="{0ABE4656-3768-7EEB-720A-7D6E6DCCD177}"/>
              </a:ext>
            </a:extLst>
          </p:cNvPr>
          <p:cNvCxnSpPr>
            <a:cxnSpLocks/>
          </p:cNvCxnSpPr>
          <p:nvPr/>
        </p:nvCxnSpPr>
        <p:spPr>
          <a:xfrm flipV="1">
            <a:off x="6237732" y="2297830"/>
            <a:ext cx="0" cy="38896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TekstniOkvir 19">
            <a:extLst>
              <a:ext uri="{FF2B5EF4-FFF2-40B4-BE49-F238E27FC236}">
                <a16:creationId xmlns:a16="http://schemas.microsoft.com/office/drawing/2014/main" id="{8726AC01-B86D-E5BE-AB2B-B4ECC89A4095}"/>
              </a:ext>
            </a:extLst>
          </p:cNvPr>
          <p:cNvSpPr txBox="1"/>
          <p:nvPr/>
        </p:nvSpPr>
        <p:spPr>
          <a:xfrm>
            <a:off x="6296024" y="5450369"/>
            <a:ext cx="1839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>
                <a:solidFill>
                  <a:srgbClr val="FF0000"/>
                </a:solidFill>
              </a:rPr>
              <a:t>početni meridijan</a:t>
            </a:r>
          </a:p>
        </p:txBody>
      </p:sp>
      <p:cxnSp>
        <p:nvCxnSpPr>
          <p:cNvPr id="23" name="Ravni poveznik sa strelicom 22">
            <a:extLst>
              <a:ext uri="{FF2B5EF4-FFF2-40B4-BE49-F238E27FC236}">
                <a16:creationId xmlns:a16="http://schemas.microsoft.com/office/drawing/2014/main" id="{AC6CA3C2-D07A-2A2E-9137-8E43E8FDB566}"/>
              </a:ext>
            </a:extLst>
          </p:cNvPr>
          <p:cNvCxnSpPr>
            <a:cxnSpLocks/>
          </p:cNvCxnSpPr>
          <p:nvPr/>
        </p:nvCxnSpPr>
        <p:spPr>
          <a:xfrm>
            <a:off x="6352309" y="2087880"/>
            <a:ext cx="28906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Ravni poveznik sa strelicom 23">
            <a:extLst>
              <a:ext uri="{FF2B5EF4-FFF2-40B4-BE49-F238E27FC236}">
                <a16:creationId xmlns:a16="http://schemas.microsoft.com/office/drawing/2014/main" id="{9838E2D0-2B4E-DA50-23F2-73566F662A00}"/>
              </a:ext>
            </a:extLst>
          </p:cNvPr>
          <p:cNvCxnSpPr>
            <a:cxnSpLocks/>
          </p:cNvCxnSpPr>
          <p:nvPr/>
        </p:nvCxnSpPr>
        <p:spPr>
          <a:xfrm>
            <a:off x="6352309" y="6492240"/>
            <a:ext cx="2890696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Slika 25">
            <a:extLst>
              <a:ext uri="{FF2B5EF4-FFF2-40B4-BE49-F238E27FC236}">
                <a16:creationId xmlns:a16="http://schemas.microsoft.com/office/drawing/2014/main" id="{E607FFF9-76DD-9F11-6450-C7000CBE09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233055" y="2010910"/>
            <a:ext cx="2890654" cy="153940"/>
          </a:xfrm>
          <a:prstGeom prst="rect">
            <a:avLst/>
          </a:prstGeom>
        </p:spPr>
      </p:pic>
      <p:pic>
        <p:nvPicPr>
          <p:cNvPr id="28" name="Slika 27">
            <a:extLst>
              <a:ext uri="{FF2B5EF4-FFF2-40B4-BE49-F238E27FC236}">
                <a16:creationId xmlns:a16="http://schemas.microsoft.com/office/drawing/2014/main" id="{B2B39352-C4A3-A481-1739-95D71A7641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3262032" y="6416787"/>
            <a:ext cx="2890695" cy="153942"/>
          </a:xfrm>
          <a:prstGeom prst="rect">
            <a:avLst/>
          </a:prstGeom>
        </p:spPr>
      </p:pic>
      <p:sp>
        <p:nvSpPr>
          <p:cNvPr id="34" name="TekstniOkvir 33">
            <a:extLst>
              <a:ext uri="{FF2B5EF4-FFF2-40B4-BE49-F238E27FC236}">
                <a16:creationId xmlns:a16="http://schemas.microsoft.com/office/drawing/2014/main" id="{BE9B4645-0353-DCCD-CF40-7D694EEFD337}"/>
              </a:ext>
            </a:extLst>
          </p:cNvPr>
          <p:cNvSpPr txBox="1"/>
          <p:nvPr/>
        </p:nvSpPr>
        <p:spPr>
          <a:xfrm>
            <a:off x="6769619" y="1797410"/>
            <a:ext cx="205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istočna geografska dužina</a:t>
            </a:r>
          </a:p>
        </p:txBody>
      </p:sp>
      <p:sp>
        <p:nvSpPr>
          <p:cNvPr id="35" name="TekstniOkvir 34">
            <a:extLst>
              <a:ext uri="{FF2B5EF4-FFF2-40B4-BE49-F238E27FC236}">
                <a16:creationId xmlns:a16="http://schemas.microsoft.com/office/drawing/2014/main" id="{48412989-AB1A-E168-8C7A-352AB720AD8A}"/>
              </a:ext>
            </a:extLst>
          </p:cNvPr>
          <p:cNvSpPr txBox="1"/>
          <p:nvPr/>
        </p:nvSpPr>
        <p:spPr>
          <a:xfrm>
            <a:off x="6769619" y="6497646"/>
            <a:ext cx="20560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istočna geografska dužina</a:t>
            </a:r>
          </a:p>
        </p:txBody>
      </p:sp>
      <p:sp>
        <p:nvSpPr>
          <p:cNvPr id="36" name="TekstniOkvir 35">
            <a:extLst>
              <a:ext uri="{FF2B5EF4-FFF2-40B4-BE49-F238E27FC236}">
                <a16:creationId xmlns:a16="http://schemas.microsoft.com/office/drawing/2014/main" id="{07C9BAEA-ED35-1FB1-319F-332BE0626482}"/>
              </a:ext>
            </a:extLst>
          </p:cNvPr>
          <p:cNvSpPr txBox="1"/>
          <p:nvPr/>
        </p:nvSpPr>
        <p:spPr>
          <a:xfrm>
            <a:off x="3874417" y="6483750"/>
            <a:ext cx="214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zapadna geografska dužina</a:t>
            </a:r>
          </a:p>
        </p:txBody>
      </p:sp>
      <p:sp>
        <p:nvSpPr>
          <p:cNvPr id="37" name="TekstniOkvir 36">
            <a:extLst>
              <a:ext uri="{FF2B5EF4-FFF2-40B4-BE49-F238E27FC236}">
                <a16:creationId xmlns:a16="http://schemas.microsoft.com/office/drawing/2014/main" id="{9EA0E7ED-C17D-3DCD-78DE-B4B5DEA73CA3}"/>
              </a:ext>
            </a:extLst>
          </p:cNvPr>
          <p:cNvSpPr txBox="1"/>
          <p:nvPr/>
        </p:nvSpPr>
        <p:spPr>
          <a:xfrm>
            <a:off x="3874416" y="1804358"/>
            <a:ext cx="21434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zapadna geografska dužina</a:t>
            </a:r>
          </a:p>
        </p:txBody>
      </p:sp>
      <p:sp>
        <p:nvSpPr>
          <p:cNvPr id="38" name="TekstniOkvir 37">
            <a:extLst>
              <a:ext uri="{FF2B5EF4-FFF2-40B4-BE49-F238E27FC236}">
                <a16:creationId xmlns:a16="http://schemas.microsoft.com/office/drawing/2014/main" id="{1DF8A180-59C6-E477-332B-CA440DB52BBD}"/>
              </a:ext>
            </a:extLst>
          </p:cNvPr>
          <p:cNvSpPr txBox="1"/>
          <p:nvPr/>
        </p:nvSpPr>
        <p:spPr>
          <a:xfrm>
            <a:off x="6070931" y="1796454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0°</a:t>
            </a:r>
          </a:p>
        </p:txBody>
      </p:sp>
      <p:sp>
        <p:nvSpPr>
          <p:cNvPr id="39" name="TekstniOkvir 38">
            <a:extLst>
              <a:ext uri="{FF2B5EF4-FFF2-40B4-BE49-F238E27FC236}">
                <a16:creationId xmlns:a16="http://schemas.microsoft.com/office/drawing/2014/main" id="{86001711-7DC9-E891-0E28-C7D12FDCB94D}"/>
              </a:ext>
            </a:extLst>
          </p:cNvPr>
          <p:cNvSpPr txBox="1"/>
          <p:nvPr/>
        </p:nvSpPr>
        <p:spPr>
          <a:xfrm>
            <a:off x="8969532" y="1796308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180°</a:t>
            </a:r>
          </a:p>
        </p:txBody>
      </p:sp>
      <p:sp>
        <p:nvSpPr>
          <p:cNvPr id="40" name="TekstniOkvir 39">
            <a:extLst>
              <a:ext uri="{FF2B5EF4-FFF2-40B4-BE49-F238E27FC236}">
                <a16:creationId xmlns:a16="http://schemas.microsoft.com/office/drawing/2014/main" id="{C47BEE5A-21C5-F27E-EA09-A4E1BE45A12A}"/>
              </a:ext>
            </a:extLst>
          </p:cNvPr>
          <p:cNvSpPr txBox="1"/>
          <p:nvPr/>
        </p:nvSpPr>
        <p:spPr>
          <a:xfrm>
            <a:off x="3098871" y="1796453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180°</a:t>
            </a:r>
          </a:p>
        </p:txBody>
      </p:sp>
      <p:sp>
        <p:nvSpPr>
          <p:cNvPr id="41" name="TekstniOkvir 40">
            <a:extLst>
              <a:ext uri="{FF2B5EF4-FFF2-40B4-BE49-F238E27FC236}">
                <a16:creationId xmlns:a16="http://schemas.microsoft.com/office/drawing/2014/main" id="{A2EB23B2-72A5-D64D-D187-AF9F270648B9}"/>
              </a:ext>
            </a:extLst>
          </p:cNvPr>
          <p:cNvSpPr txBox="1"/>
          <p:nvPr/>
        </p:nvSpPr>
        <p:spPr>
          <a:xfrm>
            <a:off x="8969531" y="6492240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180°</a:t>
            </a:r>
          </a:p>
        </p:txBody>
      </p:sp>
      <p:sp>
        <p:nvSpPr>
          <p:cNvPr id="42" name="TekstniOkvir 41">
            <a:extLst>
              <a:ext uri="{FF2B5EF4-FFF2-40B4-BE49-F238E27FC236}">
                <a16:creationId xmlns:a16="http://schemas.microsoft.com/office/drawing/2014/main" id="{AA98A936-2318-D778-FAA1-A7F253E69AF1}"/>
              </a:ext>
            </a:extLst>
          </p:cNvPr>
          <p:cNvSpPr txBox="1"/>
          <p:nvPr/>
        </p:nvSpPr>
        <p:spPr>
          <a:xfrm>
            <a:off x="3075571" y="6502645"/>
            <a:ext cx="5196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180°</a:t>
            </a:r>
          </a:p>
        </p:txBody>
      </p:sp>
      <p:sp>
        <p:nvSpPr>
          <p:cNvPr id="43" name="TekstniOkvir 42">
            <a:extLst>
              <a:ext uri="{FF2B5EF4-FFF2-40B4-BE49-F238E27FC236}">
                <a16:creationId xmlns:a16="http://schemas.microsoft.com/office/drawing/2014/main" id="{2C3C9C6D-8C28-34A2-6101-8F233607CBE6}"/>
              </a:ext>
            </a:extLst>
          </p:cNvPr>
          <p:cNvSpPr txBox="1"/>
          <p:nvPr/>
        </p:nvSpPr>
        <p:spPr>
          <a:xfrm>
            <a:off x="6070417" y="6489619"/>
            <a:ext cx="3369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>
                <a:solidFill>
                  <a:srgbClr val="FF0000"/>
                </a:solidFill>
              </a:rPr>
              <a:t>0°</a:t>
            </a:r>
          </a:p>
        </p:txBody>
      </p:sp>
      <p:cxnSp>
        <p:nvCxnSpPr>
          <p:cNvPr id="45" name="Ravni poveznik sa strelicom 44">
            <a:extLst>
              <a:ext uri="{FF2B5EF4-FFF2-40B4-BE49-F238E27FC236}">
                <a16:creationId xmlns:a16="http://schemas.microsoft.com/office/drawing/2014/main" id="{6F87912E-6AEE-A96B-D3F8-3688B73E6683}"/>
              </a:ext>
            </a:extLst>
          </p:cNvPr>
          <p:cNvCxnSpPr/>
          <p:nvPr/>
        </p:nvCxnSpPr>
        <p:spPr>
          <a:xfrm flipV="1">
            <a:off x="9586277" y="2296801"/>
            <a:ext cx="0" cy="2183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kstniOkvir 45">
            <a:extLst>
              <a:ext uri="{FF2B5EF4-FFF2-40B4-BE49-F238E27FC236}">
                <a16:creationId xmlns:a16="http://schemas.microsoft.com/office/drawing/2014/main" id="{BA7565FC-B114-BE5A-D7AE-40DFED5F7C8B}"/>
              </a:ext>
            </a:extLst>
          </p:cNvPr>
          <p:cNvSpPr txBox="1"/>
          <p:nvPr/>
        </p:nvSpPr>
        <p:spPr>
          <a:xfrm>
            <a:off x="9589768" y="44275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O°</a:t>
            </a:r>
          </a:p>
        </p:txBody>
      </p: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id="{E046983B-CE6A-4D6C-EC43-F65E223F7ECE}"/>
              </a:ext>
            </a:extLst>
          </p:cNvPr>
          <p:cNvCxnSpPr/>
          <p:nvPr/>
        </p:nvCxnSpPr>
        <p:spPr>
          <a:xfrm flipV="1">
            <a:off x="2850197" y="2296801"/>
            <a:ext cx="0" cy="21837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kstniOkvir 47">
            <a:extLst>
              <a:ext uri="{FF2B5EF4-FFF2-40B4-BE49-F238E27FC236}">
                <a16:creationId xmlns:a16="http://schemas.microsoft.com/office/drawing/2014/main" id="{D6FD0A5F-9209-5545-EC43-C51FE0398022}"/>
              </a:ext>
            </a:extLst>
          </p:cNvPr>
          <p:cNvSpPr txBox="1"/>
          <p:nvPr/>
        </p:nvSpPr>
        <p:spPr>
          <a:xfrm>
            <a:off x="9586277" y="216485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90°</a:t>
            </a:r>
          </a:p>
        </p:txBody>
      </p:sp>
      <p:sp>
        <p:nvSpPr>
          <p:cNvPr id="49" name="TekstniOkvir 48">
            <a:extLst>
              <a:ext uri="{FF2B5EF4-FFF2-40B4-BE49-F238E27FC236}">
                <a16:creationId xmlns:a16="http://schemas.microsoft.com/office/drawing/2014/main" id="{13B7763E-F6A3-E6B2-4856-A66F487F0F4A}"/>
              </a:ext>
            </a:extLst>
          </p:cNvPr>
          <p:cNvSpPr txBox="1"/>
          <p:nvPr/>
        </p:nvSpPr>
        <p:spPr>
          <a:xfrm>
            <a:off x="2393810" y="2164850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90°</a:t>
            </a:r>
          </a:p>
        </p:txBody>
      </p:sp>
      <p:sp>
        <p:nvSpPr>
          <p:cNvPr id="50" name="TekstniOkvir 49">
            <a:extLst>
              <a:ext uri="{FF2B5EF4-FFF2-40B4-BE49-F238E27FC236}">
                <a16:creationId xmlns:a16="http://schemas.microsoft.com/office/drawing/2014/main" id="{71C9A5CA-498D-A3C6-F825-347DACEE590D}"/>
              </a:ext>
            </a:extLst>
          </p:cNvPr>
          <p:cNvSpPr txBox="1"/>
          <p:nvPr/>
        </p:nvSpPr>
        <p:spPr>
          <a:xfrm>
            <a:off x="2439496" y="4427538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O°</a:t>
            </a:r>
          </a:p>
        </p:txBody>
      </p:sp>
      <p:cxnSp>
        <p:nvCxnSpPr>
          <p:cNvPr id="52" name="Ravni poveznik sa strelicom 51">
            <a:extLst>
              <a:ext uri="{FF2B5EF4-FFF2-40B4-BE49-F238E27FC236}">
                <a16:creationId xmlns:a16="http://schemas.microsoft.com/office/drawing/2014/main" id="{8ED6EAC1-623E-F702-A1E0-471068FB2613}"/>
              </a:ext>
            </a:extLst>
          </p:cNvPr>
          <p:cNvCxnSpPr/>
          <p:nvPr/>
        </p:nvCxnSpPr>
        <p:spPr>
          <a:xfrm>
            <a:off x="2849384" y="4735315"/>
            <a:ext cx="0" cy="145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Ravni poveznik sa strelicom 52">
            <a:extLst>
              <a:ext uri="{FF2B5EF4-FFF2-40B4-BE49-F238E27FC236}">
                <a16:creationId xmlns:a16="http://schemas.microsoft.com/office/drawing/2014/main" id="{EA9959F1-EBC3-2D78-5FA9-A7F957B4EA14}"/>
              </a:ext>
            </a:extLst>
          </p:cNvPr>
          <p:cNvCxnSpPr/>
          <p:nvPr/>
        </p:nvCxnSpPr>
        <p:spPr>
          <a:xfrm>
            <a:off x="9586277" y="4724306"/>
            <a:ext cx="0" cy="1452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4" name="TekstniOkvir 53">
            <a:extLst>
              <a:ext uri="{FF2B5EF4-FFF2-40B4-BE49-F238E27FC236}">
                <a16:creationId xmlns:a16="http://schemas.microsoft.com/office/drawing/2014/main" id="{2FFF6470-1F12-013B-B7BC-D662B84F7C76}"/>
              </a:ext>
            </a:extLst>
          </p:cNvPr>
          <p:cNvSpPr txBox="1"/>
          <p:nvPr/>
        </p:nvSpPr>
        <p:spPr>
          <a:xfrm>
            <a:off x="9589768" y="6033551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90°</a:t>
            </a:r>
          </a:p>
        </p:txBody>
      </p:sp>
      <p:sp>
        <p:nvSpPr>
          <p:cNvPr id="55" name="TekstniOkvir 54">
            <a:extLst>
              <a:ext uri="{FF2B5EF4-FFF2-40B4-BE49-F238E27FC236}">
                <a16:creationId xmlns:a16="http://schemas.microsoft.com/office/drawing/2014/main" id="{8FC410C6-5DF2-65DC-154F-0593232B985A}"/>
              </a:ext>
            </a:extLst>
          </p:cNvPr>
          <p:cNvSpPr txBox="1"/>
          <p:nvPr/>
        </p:nvSpPr>
        <p:spPr>
          <a:xfrm>
            <a:off x="2397301" y="6022542"/>
            <a:ext cx="4283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400" dirty="0"/>
              <a:t>90°</a:t>
            </a:r>
          </a:p>
        </p:txBody>
      </p:sp>
      <p:sp>
        <p:nvSpPr>
          <p:cNvPr id="56" name="TekstniOkvir 55">
            <a:extLst>
              <a:ext uri="{FF2B5EF4-FFF2-40B4-BE49-F238E27FC236}">
                <a16:creationId xmlns:a16="http://schemas.microsoft.com/office/drawing/2014/main" id="{1F81147C-C738-507D-F9CB-A6CEEB9102AB}"/>
              </a:ext>
            </a:extLst>
          </p:cNvPr>
          <p:cNvSpPr txBox="1"/>
          <p:nvPr/>
        </p:nvSpPr>
        <p:spPr>
          <a:xfrm>
            <a:off x="9814064" y="3080750"/>
            <a:ext cx="1009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sjeverna</a:t>
            </a:r>
          </a:p>
          <a:p>
            <a:pPr algn="ctr"/>
            <a:r>
              <a:rPr lang="hr-HR" sz="1400" dirty="0"/>
              <a:t> geografska</a:t>
            </a:r>
          </a:p>
          <a:p>
            <a:pPr algn="ctr"/>
            <a:r>
              <a:rPr lang="hr-HR" sz="1400" dirty="0"/>
              <a:t> širina</a:t>
            </a:r>
          </a:p>
        </p:txBody>
      </p:sp>
      <p:sp>
        <p:nvSpPr>
          <p:cNvPr id="57" name="TekstniOkvir 56">
            <a:extLst>
              <a:ext uri="{FF2B5EF4-FFF2-40B4-BE49-F238E27FC236}">
                <a16:creationId xmlns:a16="http://schemas.microsoft.com/office/drawing/2014/main" id="{C052D7B5-4A43-ED0A-E406-1E396882EB73}"/>
              </a:ext>
            </a:extLst>
          </p:cNvPr>
          <p:cNvSpPr txBox="1"/>
          <p:nvPr/>
        </p:nvSpPr>
        <p:spPr>
          <a:xfrm>
            <a:off x="1662666" y="3080750"/>
            <a:ext cx="1009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sjeverna</a:t>
            </a:r>
          </a:p>
          <a:p>
            <a:pPr algn="ctr"/>
            <a:r>
              <a:rPr lang="hr-HR" sz="1400" dirty="0"/>
              <a:t> geografska</a:t>
            </a:r>
          </a:p>
          <a:p>
            <a:pPr algn="ctr"/>
            <a:r>
              <a:rPr lang="hr-HR" sz="1400" dirty="0"/>
              <a:t> širina</a:t>
            </a:r>
          </a:p>
        </p:txBody>
      </p:sp>
      <p:sp>
        <p:nvSpPr>
          <p:cNvPr id="58" name="TekstniOkvir 57">
            <a:extLst>
              <a:ext uri="{FF2B5EF4-FFF2-40B4-BE49-F238E27FC236}">
                <a16:creationId xmlns:a16="http://schemas.microsoft.com/office/drawing/2014/main" id="{693FA379-7785-3FB9-512E-A45D741161E7}"/>
              </a:ext>
            </a:extLst>
          </p:cNvPr>
          <p:cNvSpPr txBox="1"/>
          <p:nvPr/>
        </p:nvSpPr>
        <p:spPr>
          <a:xfrm>
            <a:off x="9814064" y="5015101"/>
            <a:ext cx="1009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južna</a:t>
            </a:r>
          </a:p>
          <a:p>
            <a:pPr algn="ctr"/>
            <a:r>
              <a:rPr lang="hr-HR" sz="1400" dirty="0"/>
              <a:t> geografska</a:t>
            </a:r>
          </a:p>
          <a:p>
            <a:pPr algn="ctr"/>
            <a:r>
              <a:rPr lang="hr-HR" sz="1400" dirty="0"/>
              <a:t> širina</a:t>
            </a:r>
          </a:p>
        </p:txBody>
      </p:sp>
      <p:sp>
        <p:nvSpPr>
          <p:cNvPr id="59" name="TekstniOkvir 58">
            <a:extLst>
              <a:ext uri="{FF2B5EF4-FFF2-40B4-BE49-F238E27FC236}">
                <a16:creationId xmlns:a16="http://schemas.microsoft.com/office/drawing/2014/main" id="{A1C83480-76FA-1239-4CA3-A5DE75EFA341}"/>
              </a:ext>
            </a:extLst>
          </p:cNvPr>
          <p:cNvSpPr txBox="1"/>
          <p:nvPr/>
        </p:nvSpPr>
        <p:spPr>
          <a:xfrm>
            <a:off x="1662666" y="5015101"/>
            <a:ext cx="10098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r-HR" sz="1400" dirty="0"/>
              <a:t>južna</a:t>
            </a:r>
          </a:p>
          <a:p>
            <a:pPr algn="ctr"/>
            <a:r>
              <a:rPr lang="hr-HR" sz="1400" dirty="0"/>
              <a:t> geografska</a:t>
            </a:r>
          </a:p>
          <a:p>
            <a:pPr algn="ctr"/>
            <a:r>
              <a:rPr lang="hr-HR" sz="1400" dirty="0"/>
              <a:t> širina</a:t>
            </a:r>
          </a:p>
        </p:txBody>
      </p:sp>
    </p:spTree>
    <p:extLst>
      <p:ext uri="{BB962C8B-B14F-4D97-AF65-F5344CB8AC3E}">
        <p14:creationId xmlns:p14="http://schemas.microsoft.com/office/powerpoint/2010/main" val="391378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0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6" grpId="0"/>
      <p:bldP spid="48" grpId="0"/>
      <p:bldP spid="49" grpId="0"/>
      <p:bldP spid="50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6866" y="-29751"/>
            <a:ext cx="12062501" cy="6830534"/>
            <a:chOff x="25686" y="1488973"/>
            <a:chExt cx="9046876" cy="5122901"/>
          </a:xfrm>
        </p:grpSpPr>
        <p:pic>
          <p:nvPicPr>
            <p:cNvPr id="5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  45°   60°     75°    90°  105°  120°  135° 150° 165°  180°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 flipH="1">
              <a:off x="4357686" y="1489061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45°   60°    75°    90°  105° 120° 135° 150° 165°   180°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 flipH="1">
              <a:off x="142844" y="1488973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</p:grpSp>
      <p:sp>
        <p:nvSpPr>
          <p:cNvPr id="12" name="Oval 11"/>
          <p:cNvSpPr/>
          <p:nvPr/>
        </p:nvSpPr>
        <p:spPr>
          <a:xfrm>
            <a:off x="7775230" y="5533719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 rot="10800000" flipH="1" flipV="1">
            <a:off x="620272" y="4210413"/>
            <a:ext cx="10848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7918106" y="4210413"/>
            <a:ext cx="0" cy="15712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83362" y="5676595"/>
            <a:ext cx="10799444" cy="354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11527382" y="5473877"/>
            <a:ext cx="381003" cy="38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16699" y="3510312"/>
            <a:ext cx="3257972" cy="196356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Točka se nalazi </a:t>
            </a:r>
            <a:r>
              <a:rPr lang="hr-HR" sz="2400" dirty="0">
                <a:solidFill>
                  <a:prstClr val="white"/>
                </a:solidFill>
                <a:latin typeface="Calibri" panose="020F0502020204030204"/>
              </a:rPr>
              <a:t>45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°južno od ekvatora (</a:t>
            </a:r>
            <a:r>
              <a:rPr lang="hr-HR" sz="2400" b="1" u="sng" dirty="0">
                <a:solidFill>
                  <a:prstClr val="white"/>
                </a:solidFill>
                <a:latin typeface="Calibri" panose="020F0502020204030204"/>
              </a:rPr>
              <a:t>45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° sjeverne geografske širine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3757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4.44444E-6 L 0.33932 -0.0020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-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226866" y="-17963"/>
            <a:ext cx="12062501" cy="6825099"/>
            <a:chOff x="25686" y="1493049"/>
            <a:chExt cx="9046876" cy="5118825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3049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3049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6860079" y="1852100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16200000" flipH="1" flipV="1">
            <a:off x="3022857" y="3398017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 flipV="1">
            <a:off x="6094524" y="1972750"/>
            <a:ext cx="9120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6200000" flipH="1" flipV="1">
            <a:off x="3920713" y="3381336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6798695" y="-29634"/>
            <a:ext cx="381003" cy="3810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140842" y="3772967"/>
            <a:ext cx="3509535" cy="183485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Točka se nalazi 30° istočno od početnog meridijana (</a:t>
            </a:r>
            <a:r>
              <a:rPr kumimoji="0" lang="hr-HR" sz="24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30° istočne geografske dužine</a:t>
            </a: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696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5.55112E-17 L 0.00226 -0.2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" y="-11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866" y="-79061"/>
            <a:ext cx="12062501" cy="6828995"/>
            <a:chOff x="25686" y="1490127"/>
            <a:chExt cx="9046876" cy="5121747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2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91499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90127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6193367" y="220087"/>
            <a:ext cx="5334037" cy="6191293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08844" y="264743"/>
            <a:ext cx="5389272" cy="6146637"/>
          </a:xfrm>
          <a:prstGeom prst="rect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08844" y="315337"/>
            <a:ext cx="10723309" cy="3810027"/>
          </a:xfrm>
          <a:prstGeom prst="rect">
            <a:avLst/>
          </a:prstGeom>
          <a:solidFill>
            <a:srgbClr val="4F81BD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68828" y="4145351"/>
            <a:ext cx="10858576" cy="2266029"/>
          </a:xfrm>
          <a:prstGeom prst="rect">
            <a:avLst/>
          </a:prstGeom>
          <a:solidFill>
            <a:srgbClr val="FF0000">
              <a:alpha val="34902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-1655291" y="2216323"/>
            <a:ext cx="3905277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-1081670" y="5158512"/>
            <a:ext cx="2749571" cy="1058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04095" y="4170020"/>
            <a:ext cx="10704000" cy="21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3042132" y="3325452"/>
            <a:ext cx="6192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6233383" y="6741788"/>
            <a:ext cx="5664000" cy="211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0800000" flipV="1">
            <a:off x="423141" y="6741788"/>
            <a:ext cx="5714993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9567156" y="1788753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Straight Arrow Connector 20"/>
          <p:cNvCxnSpPr>
            <a:cxnSpLocks/>
          </p:cNvCxnSpPr>
          <p:nvPr/>
        </p:nvCxnSpPr>
        <p:spPr>
          <a:xfrm flipV="1">
            <a:off x="9865770" y="1943916"/>
            <a:ext cx="1736565" cy="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11343888" y="1633495"/>
            <a:ext cx="666755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Arrow Connector 22"/>
          <p:cNvCxnSpPr>
            <a:cxnSpLocks/>
            <a:stCxn id="20" idx="0"/>
          </p:cNvCxnSpPr>
          <p:nvPr/>
        </p:nvCxnSpPr>
        <p:spPr>
          <a:xfrm flipH="1" flipV="1">
            <a:off x="9695091" y="229452"/>
            <a:ext cx="14941" cy="155930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9361714" y="-207898"/>
            <a:ext cx="666755" cy="571504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49164" y="2581171"/>
            <a:ext cx="3056467" cy="297603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Točka se nalazi 60°sjeverne geografske širine  i 120°istočne geografske dužine).</a:t>
            </a:r>
          </a:p>
        </p:txBody>
      </p:sp>
    </p:spTree>
    <p:extLst>
      <p:ext uri="{BB962C8B-B14F-4D97-AF65-F5344CB8AC3E}">
        <p14:creationId xmlns:p14="http://schemas.microsoft.com/office/powerpoint/2010/main" val="340581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2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26866" y="-29633"/>
            <a:ext cx="12062501" cy="6830534"/>
            <a:chOff x="25686" y="1488973"/>
            <a:chExt cx="9046876" cy="5122901"/>
          </a:xfrm>
        </p:grpSpPr>
        <p:pic>
          <p:nvPicPr>
            <p:cNvPr id="3" name="Picture 2" descr="C:\Users\Svjetlana\Documents\školska knjiga\ppt\5\mreza.jpg"/>
            <p:cNvPicPr>
              <a:picLocks noChangeAspect="1" noChangeArrowheads="1"/>
            </p:cNvPicPr>
            <p:nvPr/>
          </p:nvPicPr>
          <p:blipFill>
            <a:blip r:embed="rId3" cstate="print"/>
            <a:srcRect l="3125" t="1387" r="6250" b="25694"/>
            <a:stretch>
              <a:fillRect/>
            </a:stretch>
          </p:blipFill>
          <p:spPr bwMode="auto">
            <a:xfrm>
              <a:off x="357158" y="1714488"/>
              <a:ext cx="8143932" cy="4633616"/>
            </a:xfrm>
            <a:prstGeom prst="rect">
              <a:avLst/>
            </a:prstGeom>
            <a:noFill/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4286248" y="6357958"/>
              <a:ext cx="4488248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  45°   60°     75°    90°  105°  120°  135° 150° 165°  180°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 flipH="1">
              <a:off x="4357686" y="1489061"/>
              <a:ext cx="4348787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     15°  30°     45°   60°    75°    90°  105° 120° 135° 150° 165°   180°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485850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686" y="1801166"/>
              <a:ext cx="586712" cy="450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75°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60°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b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30°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45°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r-H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 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 flipH="1">
              <a:off x="142844" y="1488973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 flipH="1">
              <a:off x="142844" y="6357958"/>
              <a:ext cx="414921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hr-HR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180°    165°  150° 135° 120° 105°   90°   75°    60°    45°    30°   15°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4166241" y="5015069"/>
            <a:ext cx="2857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9503848" y="68726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918823" y="3093313"/>
            <a:ext cx="285752" cy="285752"/>
          </a:xfrm>
          <a:prstGeom prst="ellips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989183" y="4083580"/>
            <a:ext cx="285752" cy="28575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7786363" y="5622013"/>
            <a:ext cx="285752" cy="285752"/>
          </a:xfrm>
          <a:prstGeom prst="ellipse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1284428" y="4083580"/>
            <a:ext cx="285752" cy="285752"/>
          </a:xfrm>
          <a:prstGeom prst="ellipse">
            <a:avLst/>
          </a:prstGeom>
          <a:solidFill>
            <a:srgbClr val="7030A0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94412" y="3134923"/>
            <a:ext cx="285752" cy="285752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r-HR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948268" y="694384"/>
            <a:ext cx="4423833" cy="965200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0" cmpd="sng"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Odredite geografsku širinu i dužinu zadanih točaka.</a:t>
            </a:r>
            <a:endParaRPr kumimoji="0" lang="hr-H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2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829</Words>
  <Application>Microsoft Office PowerPoint</Application>
  <PresentationFormat>Široki zaslon</PresentationFormat>
  <Paragraphs>262</Paragraphs>
  <Slides>10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Tema sustava Office</vt:lpstr>
      <vt:lpstr>Geografska mreža</vt:lpstr>
      <vt:lpstr>Geografska mreža</vt:lpstr>
      <vt:lpstr>Geografska širina i geografska dužina – geografske kordinate</vt:lpstr>
      <vt:lpstr>PowerPoint prezentacija</vt:lpstr>
      <vt:lpstr>Geografska širina i dužina na geografskoj karti</vt:lpstr>
      <vt:lpstr>PowerPoint prezentacija</vt:lpstr>
      <vt:lpstr>PowerPoint prezentacija</vt:lpstr>
      <vt:lpstr>PowerPoint prezentacija</vt:lpstr>
      <vt:lpstr>PowerPoint prezentacija</vt:lpstr>
      <vt:lpstr>GNSS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MARKO VLADIĆ</dc:creator>
  <cp:lastModifiedBy>MARKO VLADIĆ</cp:lastModifiedBy>
  <cp:revision>1</cp:revision>
  <dcterms:created xsi:type="dcterms:W3CDTF">2022-09-01T14:43:43Z</dcterms:created>
  <dcterms:modified xsi:type="dcterms:W3CDTF">2022-09-03T13:14:11Z</dcterms:modified>
</cp:coreProperties>
</file>